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1AC3E-25EF-4F68-AD90-401DBF3FAE76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BAC75-CCCD-4ED1-A6C2-92B70CBF8EF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7620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Islamic Theology</a:t>
            </a:r>
            <a:endParaRPr lang="en-US" sz="44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 descr="http://insideislam.wisc.edu/wordpress/wp-content/uploads/2012/01/slamicPray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19200"/>
            <a:ext cx="7966364" cy="5257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43200" y="609601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Wahaz </a:t>
            </a:r>
            <a:r>
              <a:rPr lang="en-US" sz="3200" dirty="0" err="1" smtClean="0"/>
              <a:t>Nasim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3.bp.blogspot.com/-11yz0DupIIg/UAWIffcKDyI/AAAAAAAAHek/qqQz4FiR1MQ/s1600/CapitalismMon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344994"/>
          </a:xfrm>
          <a:prstGeom prst="rect">
            <a:avLst/>
          </a:prstGeom>
          <a:noFill/>
        </p:spPr>
      </p:pic>
      <p:pic>
        <p:nvPicPr>
          <p:cNvPr id="4100" name="Picture 4" descr="http://blog.vembu.com/wp-content/uploads/2013/07/iStock_000008685484Small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3200400"/>
            <a:ext cx="2225195" cy="3276600"/>
          </a:xfrm>
          <a:prstGeom prst="rect">
            <a:avLst/>
          </a:prstGeom>
          <a:noFill/>
        </p:spPr>
      </p:pic>
      <p:pic>
        <p:nvPicPr>
          <p:cNvPr id="4102" name="Picture 6" descr="http://steve-lovelace.com/wordpress/wp-content/uploads/2012/03/united-corporations-of-america-graphi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447800"/>
            <a:ext cx="3657600" cy="2397479"/>
          </a:xfrm>
          <a:prstGeom prst="rect">
            <a:avLst/>
          </a:prstGeom>
          <a:noFill/>
        </p:spPr>
      </p:pic>
      <p:pic>
        <p:nvPicPr>
          <p:cNvPr id="4104" name="Picture 8" descr="http://m1.i.pbase.com/o6/26/152326/1/70464081.iKJt8QdT.HeavenlyLigh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4038600"/>
            <a:ext cx="4267200" cy="2667000"/>
          </a:xfrm>
          <a:prstGeom prst="rect">
            <a:avLst/>
          </a:prstGeom>
          <a:noFill/>
        </p:spPr>
      </p:pic>
      <p:pic>
        <p:nvPicPr>
          <p:cNvPr id="4106" name="Picture 10" descr="http://upload.wikimedia.org/wikipedia/commons/7/7e/Muslim_Prayer_Bead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1905000"/>
            <a:ext cx="3407081" cy="2264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www.di.net/blog/wp-content/uploads/2011/12/global-warming-300x1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599"/>
            <a:ext cx="3886200" cy="2375663"/>
          </a:xfrm>
          <a:prstGeom prst="rect">
            <a:avLst/>
          </a:prstGeom>
          <a:noFill/>
        </p:spPr>
      </p:pic>
      <p:pic>
        <p:nvPicPr>
          <p:cNvPr id="15366" name="Picture 6" descr="http://walldaz.com/download?filename=2014/01/Technology-vs-Plants-Wallpap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657600"/>
            <a:ext cx="3886200" cy="2915748"/>
          </a:xfrm>
          <a:prstGeom prst="rect">
            <a:avLst/>
          </a:prstGeom>
          <a:noFill/>
        </p:spPr>
      </p:pic>
      <p:pic>
        <p:nvPicPr>
          <p:cNvPr id="15368" name="Picture 8" descr="http://www.greenprophet.com/wp-content/uploads/2010/09/victor-bezrukov1-560x3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04800"/>
            <a:ext cx="3975678" cy="2286000"/>
          </a:xfrm>
          <a:prstGeom prst="rect">
            <a:avLst/>
          </a:prstGeom>
          <a:noFill/>
        </p:spPr>
      </p:pic>
      <p:pic>
        <p:nvPicPr>
          <p:cNvPr id="15370" name="Picture 10" descr="http://medwet.org/wp-content/uploads/2013/02/ebel-025-Sma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3886200"/>
            <a:ext cx="3733800" cy="2800350"/>
          </a:xfrm>
          <a:prstGeom prst="rect">
            <a:avLst/>
          </a:prstGeom>
          <a:noFill/>
        </p:spPr>
      </p:pic>
      <p:pic>
        <p:nvPicPr>
          <p:cNvPr id="15362" name="Picture 2" descr="http://www.transformleaders.tv/wp-content/uploads/2014/02/Goal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5000" y="2286000"/>
            <a:ext cx="5638800" cy="2004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razoo-assets-prod.s3.amazonaws.com/public/assets/media/images/000/133/744/images/size_550x415_zakat-logo-square.png?13861961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228600"/>
            <a:ext cx="3038475" cy="3038476"/>
          </a:xfrm>
          <a:prstGeom prst="rect">
            <a:avLst/>
          </a:prstGeom>
          <a:noFill/>
        </p:spPr>
      </p:pic>
      <p:pic>
        <p:nvPicPr>
          <p:cNvPr id="16390" name="Picture 6" descr="http://99.198.99.154/images/hellgra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962400"/>
            <a:ext cx="4190238" cy="2228850"/>
          </a:xfrm>
          <a:prstGeom prst="rect">
            <a:avLst/>
          </a:prstGeom>
          <a:noFill/>
        </p:spPr>
      </p:pic>
      <p:pic>
        <p:nvPicPr>
          <p:cNvPr id="16386" name="Picture 2" descr="https://pearlsofamuslim.files.wordpress.com/2011/08/zakat-ul-fit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28600"/>
            <a:ext cx="5105400" cy="2819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9600" y="3810000"/>
            <a:ext cx="3276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dirty="0" smtClean="0">
                <a:solidFill>
                  <a:srgbClr val="FF0000"/>
                </a:solidFill>
                <a:latin typeface="Bauhaus 93" pitchFamily="82" charset="0"/>
              </a:rPr>
              <a:t>EVIL</a:t>
            </a:r>
            <a:endParaRPr lang="en-US" sz="14000" dirty="0">
              <a:solidFill>
                <a:srgbClr val="FF0000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5</Words>
  <Application>Microsoft Office PowerPoint</Application>
  <PresentationFormat>On-screen Show (4:3)</PresentationFormat>
  <Paragraphs>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 Fix It</dc:title>
  <dc:creator>Wahaz</dc:creator>
  <cp:lastModifiedBy>Wahaz</cp:lastModifiedBy>
  <cp:revision>8</cp:revision>
  <dcterms:created xsi:type="dcterms:W3CDTF">2014-04-30T00:42:13Z</dcterms:created>
  <dcterms:modified xsi:type="dcterms:W3CDTF">2014-04-30T02:06:20Z</dcterms:modified>
</cp:coreProperties>
</file>